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8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not sure which </a:t>
            </a:r>
            <a:r>
              <a:rPr lang="en-US"/>
              <a:t>data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2D10-A7CE-477F-B9AD-22452D80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3193D-FF34-45EC-AAEB-01DF8F68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4088-3C18-4781-894A-8D2BD9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B5BF-1D3D-49F6-BAB1-D049B8F2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568-49FD-4D60-8ABA-2C01DF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D837-8674-41A5-9791-9B276A30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53AE8-D629-44E5-A31F-E55FC9922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E866-579E-42BC-8902-8AE9D52E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9092-EE75-4AE0-B01F-AE2D8FB4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97ED-5818-461E-BBA9-B6EE0BAE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75DB-E562-4D38-AD4C-7C61B1151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5646-A998-4B08-9E1D-65F099FC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39A-EE1D-4CE8-A9A3-25213C2A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AF2F-2840-493E-A2C1-4447DF54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980B-B1FA-44E8-90D4-709AAEB8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B41A-FD87-487F-B24D-10BCA92F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53EF-9461-45BE-A2C8-5A2F32CD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9A93-332F-4D96-A204-04416A07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E435-1B36-4D4E-A16E-744D381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1483-8895-4834-966F-2B0CE7A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7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559-44DA-4D99-B529-66104AEE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AC0A1-7A50-4FC4-B63F-634A4631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6335-1109-424F-BFCF-071D0896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78C0-52E0-4D70-9147-C3F17CC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7243-8286-4DEC-A1E0-65B05AE5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C8A-A4DA-4625-9A7A-F1999300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DFFD-1AD1-4023-BC3E-CED0BE98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8410-601F-404D-8F14-9D8BE2608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E191D-A982-406D-80E7-379EB794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A790-19F1-4694-9BE1-AA475A9C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18530-12C9-4654-B785-00EA0FB1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DFBD-9B56-4C22-A86E-F7C4A93A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E1C4F-AACB-405B-9624-DCB6541B5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55A0-C1E9-4687-BC31-093993B0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E69D7-1BC3-4CB2-B442-3CA2EECEA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26748-8112-470E-8F71-0CA0FDBB4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24FFF-87A8-4E68-B38C-ABDEE889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A2388-ABF2-42BF-B8F4-F288AB6F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E417C-C1D4-40F6-9F76-F747924F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97C-22C5-44CB-9223-6AEE0E6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D9ED-9EC1-4581-9AA6-4751080E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8750B-1831-427E-B8AA-1455DAD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FD1C3-1186-4388-BEA9-CF3AA75D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8DC53-5205-46E0-961A-19C17F1D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DA58-3285-4047-8A95-74B04DAC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8D84B-E285-43F6-9A06-6F5F553E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1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1AF1-7D23-4DB0-BD08-F4C95F3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F202-3318-4086-85F0-0E201E7C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6196-1B0D-4440-B833-62B9A76F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3865-6710-4186-B28F-800BCFF7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66E0-A3CA-45DA-9F5C-E2EDD688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EE4F-0F0A-4B7E-B03F-2201CD4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040-88C5-4EEE-8EFE-141544B5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C3DEE-FDC3-44D3-AB1D-BBBC780ED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89AA2-4BDB-42C1-AFEA-32B707DC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10CED-9614-4D59-B9E5-55C8C0D5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1D0-FE8A-4330-B040-2F49043F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1F583-AB34-4A3C-A0B7-D98175F7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E5392-19B1-45E3-B9A9-B201E95B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F7F25-39D0-4984-B45C-3A638D9C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ECAA-9BA4-403B-8038-7AAC7294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8D0C-79E0-4895-8E8F-7C00B97BA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FF71-BA45-47FF-B968-DA628D23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4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384387" y="6373"/>
            <a:ext cx="8153123" cy="2206755"/>
            <a:chOff x="384387" y="62357"/>
            <a:chExt cx="8153123" cy="22067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1477328"/>
              <a:chOff x="6157850" y="3830305"/>
              <a:chExt cx="1872685" cy="147732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387994"/>
              <a:chOff x="2362627" y="465667"/>
              <a:chExt cx="1554480" cy="3879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03310"/>
              <a:chOff x="384387" y="62357"/>
              <a:chExt cx="5553512" cy="4033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C4861-1B0D-483B-B80D-C9A91C27800C}"/>
              </a:ext>
            </a:extLst>
          </p:cNvPr>
          <p:cNvGrpSpPr/>
          <p:nvPr/>
        </p:nvGrpSpPr>
        <p:grpSpPr>
          <a:xfrm>
            <a:off x="1061874" y="3453740"/>
            <a:ext cx="8153124" cy="2206755"/>
            <a:chOff x="1061874" y="3453740"/>
            <a:chExt cx="8153124" cy="2206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2EAE79-DB91-489F-BCCC-922DDCDBED07}"/>
                </a:ext>
              </a:extLst>
            </p:cNvPr>
            <p:cNvGrpSpPr/>
            <p:nvPr/>
          </p:nvGrpSpPr>
          <p:grpSpPr>
            <a:xfrm>
              <a:off x="1061874" y="4389663"/>
              <a:ext cx="5554017" cy="1270832"/>
              <a:chOff x="1061874" y="4389663"/>
              <a:chExt cx="5554017" cy="12708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4A5EE89-903D-4004-833D-D996EE32BC61}"/>
                  </a:ext>
                </a:extLst>
              </p:cNvPr>
              <p:cNvGrpSpPr/>
              <p:nvPr/>
            </p:nvGrpSpPr>
            <p:grpSpPr>
              <a:xfrm>
                <a:off x="1061874" y="4389663"/>
                <a:ext cx="5553512" cy="365760"/>
                <a:chOff x="3629202" y="1626284"/>
                <a:chExt cx="5486400" cy="36576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CDBBE5-E555-4440-8930-455EC733ED1A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C9E187C-66C4-4396-AE74-478D80710D55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E068A6-BE12-430A-A635-D351C97AA5CE}"/>
                  </a:ext>
                </a:extLst>
              </p:cNvPr>
              <p:cNvGrpSpPr/>
              <p:nvPr/>
            </p:nvGrpSpPr>
            <p:grpSpPr>
              <a:xfrm>
                <a:off x="1061875" y="4746095"/>
                <a:ext cx="1940916" cy="914400"/>
                <a:chOff x="1558077" y="1990665"/>
                <a:chExt cx="3657600" cy="9144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7CD8E3-B321-401A-8C74-BA72C04CDE86}"/>
                    </a:ext>
                  </a:extLst>
                </p:cNvPr>
                <p:cNvSpPr/>
                <p:nvPr/>
              </p:nvSpPr>
              <p:spPr>
                <a:xfrm>
                  <a:off x="1558077" y="1990665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6C12C436-D306-49AC-A336-400FFB9C099D}"/>
                    </a:ext>
                  </a:extLst>
                </p:cNvPr>
                <p:cNvSpPr/>
                <p:nvPr/>
              </p:nvSpPr>
              <p:spPr>
                <a:xfrm rot="10800000">
                  <a:off x="4301277" y="1990665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C25C26E-A987-4C23-BED7-7345A1FD3014}"/>
                  </a:ext>
                </a:extLst>
              </p:cNvPr>
              <p:cNvGrpSpPr/>
              <p:nvPr/>
            </p:nvGrpSpPr>
            <p:grpSpPr>
              <a:xfrm>
                <a:off x="4674975" y="4746095"/>
                <a:ext cx="1940916" cy="914400"/>
                <a:chOff x="7501677" y="1982714"/>
                <a:chExt cx="3657600" cy="914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5580B0-0EC7-4925-BCC3-B3FC32708810}"/>
                    </a:ext>
                  </a:extLst>
                </p:cNvPr>
                <p:cNvSpPr/>
                <p:nvPr/>
              </p:nvSpPr>
              <p:spPr>
                <a:xfrm>
                  <a:off x="8416077" y="1982714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4D35E3AB-AAE9-49EE-A6EE-6AE148A03895}"/>
                    </a:ext>
                  </a:extLst>
                </p:cNvPr>
                <p:cNvSpPr/>
                <p:nvPr/>
              </p:nvSpPr>
              <p:spPr>
                <a:xfrm rot="16200000">
                  <a:off x="7501677" y="1982714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A0E-149B-4E8A-8FC3-E94D930C0020}"/>
                </a:ext>
              </a:extLst>
            </p:cNvPr>
            <p:cNvGrpSpPr/>
            <p:nvPr/>
          </p:nvGrpSpPr>
          <p:grpSpPr>
            <a:xfrm>
              <a:off x="7342313" y="4079207"/>
              <a:ext cx="1872685" cy="1477328"/>
              <a:chOff x="6157850" y="3830305"/>
              <a:chExt cx="1872685" cy="14773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E2BC18-BD70-48B0-BBCD-6D4BBEAF19E7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309EE6-C074-4414-964E-D787CC2921D5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B5C503-4C5A-440D-B0C7-602729B6257D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B235D2-B9EC-4043-B28A-B94F4CED5082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C4041D-AA33-4018-ABE6-7F57EB4396A3}"/>
                </a:ext>
              </a:extLst>
            </p:cNvPr>
            <p:cNvGrpSpPr/>
            <p:nvPr/>
          </p:nvGrpSpPr>
          <p:grpSpPr>
            <a:xfrm>
              <a:off x="3040115" y="3857050"/>
              <a:ext cx="1554480" cy="387994"/>
              <a:chOff x="2362627" y="465667"/>
              <a:chExt cx="1554480" cy="38799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EC1237-778E-4D4B-8702-F76CC279DD6F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2607F8-2CBE-4026-A5FF-DBB577D29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EBC97-2A39-41DA-B43F-38487B45D884}"/>
                </a:ext>
              </a:extLst>
            </p:cNvPr>
            <p:cNvGrpSpPr/>
            <p:nvPr/>
          </p:nvGrpSpPr>
          <p:grpSpPr>
            <a:xfrm>
              <a:off x="1061875" y="3453740"/>
              <a:ext cx="5553512" cy="403310"/>
              <a:chOff x="384387" y="62357"/>
              <a:chExt cx="5553512" cy="40331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3C6E62-3C6A-4365-B74A-A5BA380C4B6D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433824B-7CA1-4F60-A817-0DAFF3519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1542393" y="721823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4"/>
              <a:ext cx="483327" cy="281889"/>
              <a:chOff x="9697219" y="3135255"/>
              <a:chExt cx="483327" cy="25391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9517302" y="1671537"/>
            <a:ext cx="2760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58" y="4601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1294578" y="2467087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220744" y="105172"/>
            <a:ext cx="23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1294578" y="2528586"/>
            <a:ext cx="326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3789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812067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3830236" y="1407930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087144" y="1259177"/>
            <a:ext cx="6896872" cy="3200400"/>
            <a:chOff x="1098853" y="289359"/>
            <a:chExt cx="6896872" cy="3200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340668"/>
              <a:ext cx="2568486" cy="2887973"/>
              <a:chOff x="1098853" y="340668"/>
              <a:chExt cx="2568486" cy="288797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470040" y="372125"/>
                <a:ext cx="393253" cy="396691"/>
                <a:chOff x="9186352" y="6553865"/>
                <a:chExt cx="393253" cy="39669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644634"/>
                  <a:ext cx="324406" cy="196662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553865"/>
                  <a:ext cx="279020" cy="39669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2" y="767097"/>
                <a:ext cx="11758" cy="118934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83354" y="4874392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467107" y="1210245"/>
            <a:ext cx="7001362" cy="237744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314037" y="1560917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328330" y="327275"/>
            <a:ext cx="671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103789" y="1093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B2189-CA0C-4CBD-82EE-F23FF0F9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08" y="2379261"/>
            <a:ext cx="2286000" cy="1660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1268E-0D6A-4B4E-A267-C8FB7A08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5248" y="2341186"/>
            <a:ext cx="2286000" cy="16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142</Words>
  <Application>Microsoft Office PowerPoint</Application>
  <PresentationFormat>Widescreen</PresentationFormat>
  <Paragraphs>66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40</cp:revision>
  <dcterms:created xsi:type="dcterms:W3CDTF">2019-11-12T14:46:09Z</dcterms:created>
  <dcterms:modified xsi:type="dcterms:W3CDTF">2019-11-19T21:34:51Z</dcterms:modified>
</cp:coreProperties>
</file>